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5808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33554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8018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04281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83439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45985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40075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403362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36694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99333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95370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4BB1-2A42-4D45-A5E0-65A1F800164B}" type="datetimeFigureOut">
              <a:rPr lang="es-PA" smtClean="0"/>
              <a:pPr/>
              <a:t>10/27/2015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2058-50EE-49A8-A60D-F104F770174B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44195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56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565074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48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540552" cy="715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1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528" cy="699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38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52520" cy="693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85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85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565074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87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396535" cy="70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54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37304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3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46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77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33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05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73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72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78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396535" cy="70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43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396535" cy="70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76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52520" cy="693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64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468544" cy="710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8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469058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94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540552" cy="715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04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468544" cy="710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91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Tabata Minota</dc:creator>
  <cp:lastModifiedBy>Lloyd Cripe</cp:lastModifiedBy>
  <cp:revision>6</cp:revision>
  <dcterms:created xsi:type="dcterms:W3CDTF">2015-08-17T20:55:01Z</dcterms:created>
  <dcterms:modified xsi:type="dcterms:W3CDTF">2015-10-27T17:09:12Z</dcterms:modified>
</cp:coreProperties>
</file>